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5" r:id="rId12"/>
    <p:sldId id="271" r:id="rId13"/>
    <p:sldId id="272" r:id="rId14"/>
    <p:sldId id="266" r:id="rId15"/>
    <p:sldId id="267" r:id="rId16"/>
    <p:sldId id="273" r:id="rId17"/>
    <p:sldId id="274" r:id="rId18"/>
    <p:sldId id="268" r:id="rId19"/>
    <p:sldId id="269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15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4748C-E7CA-F44A-A632-96672721F22E}" type="datetimeFigureOut">
              <a:rPr kumimoji="1" lang="zh-CN" altLang="en-US" smtClean="0"/>
              <a:t>1/20/15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457DF-E2A2-F149-B1D7-A577D9D18E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157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457DF-E2A2-F149-B1D7-A577D9D18E5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4812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Title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492375"/>
            <a:ext cx="6762749" cy="1470025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1" y="3966882"/>
            <a:ext cx="6762749" cy="1752600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4" y="590550"/>
            <a:ext cx="365760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3023" y="739588"/>
            <a:ext cx="3657600" cy="53087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464" y="1816100"/>
            <a:ext cx="3657600" cy="38227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Picture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7" y="187452"/>
            <a:ext cx="853665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533400"/>
            <a:ext cx="447675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124" y="1828800"/>
            <a:ext cx="4474539" cy="38100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6124" y="6288741"/>
            <a:ext cx="1887537" cy="365125"/>
          </a:xfrm>
        </p:spPr>
        <p:txBody>
          <a:bodyPr/>
          <a:lstStyle/>
          <a:p>
            <a:fld id="{D140825E-4A15-4D39-8176-1F07E904CB30}" type="datetimeFigureOut">
              <a:rPr lang="en-US" smtClean="0"/>
              <a:t>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399" y="6288741"/>
            <a:ext cx="26759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188253" y="179292"/>
            <a:ext cx="3281087" cy="6483096"/>
          </a:xfrm>
          <a:prstGeom prst="round1Rect">
            <a:avLst>
              <a:gd name="adj" fmla="val 17325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带标题，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953" y="533400"/>
            <a:ext cx="365760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596153" y="1600199"/>
            <a:ext cx="3657600" cy="3657601"/>
          </a:xfrm>
          <a:prstGeom prst="ellipse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0412" y="1828800"/>
            <a:ext cx="3657600" cy="38100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741"/>
            <a:ext cx="1865125" cy="365125"/>
          </a:xfrm>
        </p:spPr>
        <p:txBody>
          <a:bodyPr/>
          <a:lstStyle/>
          <a:p>
            <a:fld id="{D140825E-4A15-4D39-8176-1F07E904CB30}" type="datetimeFigureOut">
              <a:rPr lang="en-US" smtClean="0"/>
              <a:t>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741"/>
            <a:ext cx="521755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38" y="3778624"/>
            <a:ext cx="7560515" cy="110265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871584" y="762000"/>
            <a:ext cx="7427726" cy="2989730"/>
          </a:xfrm>
          <a:prstGeom prst="roundRect">
            <a:avLst>
              <a:gd name="adj" fmla="val 7476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8034" y="4827493"/>
            <a:ext cx="7559977" cy="1220881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741"/>
            <a:ext cx="1865125" cy="365125"/>
          </a:xfrm>
        </p:spPr>
        <p:txBody>
          <a:bodyPr/>
          <a:lstStyle/>
          <a:p>
            <a:fld id="{D140825E-4A15-4D39-8176-1F07E904CB30}" type="datetimeFigureOut">
              <a:rPr lang="en-US" smtClean="0"/>
              <a:t>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741"/>
            <a:ext cx="521755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28646" y="779463"/>
            <a:ext cx="1358153" cy="52689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779464"/>
            <a:ext cx="6170613" cy="526891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591360"/>
            <a:ext cx="7583487" cy="1362075"/>
          </a:xfrm>
        </p:spPr>
        <p:txBody>
          <a:bodyPr anchor="b" anchorCtr="0">
            <a:noAutofit/>
          </a:bodyPr>
          <a:lstStyle>
            <a:lvl1pPr algn="l">
              <a:defRPr sz="4400" b="1" cap="none" baseline="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3950354"/>
            <a:ext cx="7583487" cy="1500187"/>
          </a:xfr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8541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0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0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874059" y="2286000"/>
            <a:ext cx="356300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15840" y="2286000"/>
            <a:ext cx="356616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4059" y="2286000"/>
            <a:ext cx="356300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15840" y="2286000"/>
            <a:ext cx="356616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项内容、顶部和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1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779462" y="3991816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77946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77946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/>
        </p:nvSpPr>
        <p:spPr>
          <a:xfrm>
            <a:off x="189707" y="189707"/>
            <a:ext cx="8764587" cy="6478587"/>
          </a:xfrm>
          <a:prstGeom prst="round2DiagRect">
            <a:avLst>
              <a:gd name="adj1" fmla="val 9416"/>
              <a:gd name="adj2" fmla="val 0"/>
            </a:avLst>
          </a:prstGeom>
          <a:gradFill>
            <a:gsLst>
              <a:gs pos="1700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28800"/>
            <a:ext cx="7583487" cy="420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288741"/>
            <a:ext cx="1887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140825E-4A15-4D39-8176-1F07E904CB30}" type="datetimeFigureOut">
              <a:rPr lang="en-US" smtClean="0"/>
              <a:t>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04615" y="6288741"/>
            <a:ext cx="523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4411" y="219635"/>
            <a:ext cx="493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Wingdings 2" pitchFamily="18" charset="2"/>
        <a:buChar char=""/>
        <a:defRPr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1711325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20002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7pPr>
      <a:lvl8pPr marL="2290763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8pPr>
      <a:lvl9pPr marL="25717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Relationship Id="rId3" Type="http://schemas.openxmlformats.org/officeDocument/2006/relationships/hyperlink" Target="https://github.com/avenwu/blogs/blob/master/app/src/main/java/com/avenwu/deepinandroid/widget/TagInputLayout.java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流式标签</a:t>
            </a:r>
            <a:r>
              <a:rPr kumimoji="1" lang="zh-CN" altLang="en-US" dirty="0"/>
              <a:t>生成控件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自定义</a:t>
            </a:r>
            <a:r>
              <a:rPr kumimoji="1" lang="en-US" altLang="zh-CN" dirty="0" smtClean="0"/>
              <a:t>Layout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371438" y="5961953"/>
            <a:ext cx="299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By</a:t>
            </a:r>
            <a:r>
              <a:rPr kumimoji="1" lang="zh-CN" altLang="en-US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dirty="0" err="1" smtClean="0">
                <a:solidFill>
                  <a:schemeClr val="bg1"/>
                </a:solidFill>
              </a:rPr>
              <a:t>Chaobin</a:t>
            </a:r>
            <a:r>
              <a:rPr kumimoji="1" lang="zh-CN" altLang="en-US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</a:rPr>
              <a:t>Wu</a:t>
            </a:r>
            <a:r>
              <a:rPr kumimoji="1" lang="zh-CN" altLang="en-US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</a:rPr>
              <a:t>2015/01/20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753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81818"/>
            <a:ext cx="8636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1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监听输入内容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对内容的判断在这里应该是比较重要的东西，同样非常简单，首先确定分隔符，这里默认使用回车，</a:t>
            </a:r>
            <a:r>
              <a:rPr kumimoji="1" lang="zh-CN" altLang="en-US" dirty="0" smtClean="0"/>
              <a:t>逗号来分割每一个标签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3398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09" y="1123333"/>
            <a:ext cx="8939983" cy="461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91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18006"/>
            <a:ext cx="7010400" cy="602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9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删除标签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能加标签当然也能删除标签，考虑一下什么时候删除的是标签</a:t>
            </a:r>
            <a:r>
              <a:rPr kumimoji="1" lang="zh-CN" altLang="en-US" dirty="0" smtClean="0"/>
              <a:t>？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 smtClean="0"/>
              <a:t>当输入框为</a:t>
            </a:r>
            <a:r>
              <a:rPr kumimoji="1" lang="zh-CN" altLang="en-US" dirty="0"/>
              <a:t>空的时候我们接着删除实际上急需要删除整个前面一项标签了。同时通过点击某一项标签，我们需要能删除</a:t>
            </a:r>
            <a:r>
              <a:rPr kumimoji="1" lang="zh-CN" altLang="en-US" dirty="0" smtClean="0"/>
              <a:t>当前选中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638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Layout</a:t>
            </a:r>
            <a:r>
              <a:rPr kumimoji="1" lang="zh-CN" altLang="en-US" dirty="0"/>
              <a:t>排版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这里有一个问题和业务逻辑关系不大，但是和交互关系很大的的地方，就是</a:t>
            </a:r>
            <a:r>
              <a:rPr kumimoji="1" lang="en-US" altLang="zh-CN" dirty="0"/>
              <a:t>layout</a:t>
            </a:r>
            <a:r>
              <a:rPr kumimoji="1" lang="zh-CN" altLang="en-US" dirty="0"/>
              <a:t>中每一项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的位置摆放，理想情况下我们需要能让每个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自动填充在最后，同时可以自动换行，当删除某一项后，如果前面的空间足够，还要能够自动</a:t>
            </a:r>
            <a:r>
              <a:rPr kumimoji="1" lang="zh-CN" altLang="en-US" dirty="0" smtClean="0"/>
              <a:t>向前靠齐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要实现这种排版，方法其实很多，但大致原理是差不多的。在绘制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的时候我们需要手动计算每个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应该放在哪一行的什么位置，当前行放不下的时候，另起一行接着放</a:t>
            </a:r>
          </a:p>
        </p:txBody>
      </p:sp>
    </p:spTree>
    <p:extLst>
      <p:ext uri="{BB962C8B-B14F-4D97-AF65-F5344CB8AC3E}">
        <p14:creationId xmlns:p14="http://schemas.microsoft.com/office/powerpoint/2010/main" val="4201544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24" y="737496"/>
            <a:ext cx="8740153" cy="538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98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76200"/>
            <a:ext cx="83058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7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思路很重要，因为</a:t>
            </a:r>
            <a:r>
              <a:rPr kumimoji="1" lang="en-US" altLang="zh-CN" dirty="0"/>
              <a:t>#@&amp;</a:t>
            </a:r>
            <a:r>
              <a:rPr kumimoji="1" lang="zh-CN" altLang="en-US" dirty="0"/>
              <a:t>！*（</a:t>
            </a:r>
            <a:r>
              <a:rPr kumimoji="1" lang="en-US" altLang="zh-CN" dirty="0"/>
              <a:t>……&amp;&amp;……#%*&amp;</a:t>
            </a:r>
            <a:r>
              <a:rPr kumimoji="1" lang="zh-CN" altLang="en-US" dirty="0"/>
              <a:t>）</a:t>
            </a:r>
            <a:r>
              <a:rPr kumimoji="1" lang="en-US" altLang="zh-CN" dirty="0"/>
              <a:t>%</a:t>
            </a:r>
            <a:r>
              <a:rPr kumimoji="1" lang="zh-CN" altLang="en-US" dirty="0"/>
              <a:t>￥</a:t>
            </a:r>
            <a:r>
              <a:rPr kumimoji="1" lang="en-US" altLang="zh-CN" dirty="0"/>
              <a:t>#@@%……&amp;*</a:t>
            </a:r>
            <a:r>
              <a:rPr kumimoji="1" lang="zh-CN" altLang="en-US" dirty="0"/>
              <a:t>（（*</a:t>
            </a:r>
            <a:r>
              <a:rPr kumimoji="1" lang="en-US" altLang="zh-CN" dirty="0"/>
              <a:t>&amp;……</a:t>
            </a:r>
            <a:r>
              <a:rPr kumimoji="1" lang="zh-CN" altLang="en-US" dirty="0"/>
              <a:t>￥</a:t>
            </a:r>
            <a:r>
              <a:rPr kumimoji="1" lang="en-US" altLang="zh-CN" dirty="0"/>
              <a:t>#@</a:t>
            </a:r>
            <a:r>
              <a:rPr kumimoji="1" lang="zh-CN" altLang="en-US" dirty="0"/>
              <a:t>））  </a:t>
            </a:r>
          </a:p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 smtClean="0"/>
              <a:t>写一个如图</a:t>
            </a:r>
            <a:r>
              <a:rPr kumimoji="1" lang="zh-CN" altLang="en-US" dirty="0"/>
              <a:t>的流式标签生成控件大概就是就是这样，不能说很简单，但是其实也没那么难，理清思路和方案还是可以写出来的</a:t>
            </a:r>
          </a:p>
        </p:txBody>
      </p:sp>
    </p:spTree>
    <p:extLst>
      <p:ext uri="{BB962C8B-B14F-4D97-AF65-F5344CB8AC3E}">
        <p14:creationId xmlns:p14="http://schemas.microsoft.com/office/powerpoint/2010/main" val="51664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就这么多，没有了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谢谢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79463" y="5777287"/>
            <a:ext cx="299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By</a:t>
            </a:r>
            <a:r>
              <a:rPr kumimoji="1" lang="zh-CN" altLang="en-US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dirty="0" err="1" smtClean="0">
                <a:solidFill>
                  <a:schemeClr val="bg1"/>
                </a:solidFill>
              </a:rPr>
              <a:t>Chaobin</a:t>
            </a:r>
            <a:r>
              <a:rPr kumimoji="1" lang="zh-CN" altLang="en-US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</a:rPr>
              <a:t>Wu</a:t>
            </a:r>
            <a:r>
              <a:rPr kumimoji="1" lang="zh-CN" altLang="en-US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dirty="0" smtClean="0">
                <a:solidFill>
                  <a:schemeClr val="bg1"/>
                </a:solidFill>
              </a:rPr>
              <a:t>2015/01/20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522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无图无真相 </a:t>
            </a:r>
          </a:p>
        </p:txBody>
      </p:sp>
      <p:pic>
        <p:nvPicPr>
          <p:cNvPr id="4" name="内容占位符 3" descr="tag_input_layout_demo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258" r="-111258"/>
          <a:stretch>
            <a:fillRect/>
          </a:stretch>
        </p:blipFill>
        <p:spPr/>
      </p:pic>
      <p:sp>
        <p:nvSpPr>
          <p:cNvPr id="5" name="文本框 4"/>
          <p:cNvSpPr txBox="1"/>
          <p:nvPr/>
        </p:nvSpPr>
        <p:spPr>
          <a:xfrm>
            <a:off x="3630664" y="942963"/>
            <a:ext cx="332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de-DE" dirty="0" smtClean="0">
                <a:hlinkClick r:id="rId3"/>
              </a:rPr>
              <a:t>完整代码</a:t>
            </a:r>
            <a:r>
              <a:rPr kumimoji="1" lang="zh-CN" altLang="en-US" dirty="0" smtClean="0">
                <a:hlinkClick r:id="rId3"/>
              </a:rPr>
              <a:t> </a:t>
            </a:r>
            <a:r>
              <a:rPr kumimoji="1" lang="de-DE" altLang="zh-CN" dirty="0" smtClean="0">
                <a:hlinkClick r:id="rId3"/>
              </a:rPr>
              <a:t>TagInputLayout.java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468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A </a:t>
            </a:r>
            <a:r>
              <a:rPr kumimoji="1" lang="zh-TW" altLang="en-US" dirty="0"/>
              <a:t>基于</a:t>
            </a:r>
            <a:r>
              <a:rPr kumimoji="1" lang="en-US" altLang="zh-TW" dirty="0" err="1"/>
              <a:t>EditView</a:t>
            </a:r>
            <a:r>
              <a:rPr kumimoji="1" lang="zh-TW" altLang="en-US" dirty="0"/>
              <a:t>，</a:t>
            </a:r>
            <a:r>
              <a:rPr kumimoji="1" lang="en-US" altLang="zh-TW" dirty="0"/>
              <a:t>Html/Span</a:t>
            </a:r>
            <a:r>
              <a:rPr kumimoji="1" lang="zh-TW" altLang="en-US" dirty="0"/>
              <a:t>样式变换</a:t>
            </a:r>
          </a:p>
          <a:p>
            <a:r>
              <a:rPr kumimoji="1" lang="en-US" altLang="zh-TW" dirty="0"/>
              <a:t>B </a:t>
            </a:r>
            <a:r>
              <a:rPr kumimoji="1" lang="zh-TW" altLang="en-US" dirty="0"/>
              <a:t>基于</a:t>
            </a:r>
            <a:r>
              <a:rPr kumimoji="1" lang="en-US" altLang="zh-TW" dirty="0" err="1"/>
              <a:t>ViewGroup</a:t>
            </a:r>
            <a:r>
              <a:rPr kumimoji="1" lang="zh-TW" altLang="en-US" dirty="0"/>
              <a:t>，自定义</a:t>
            </a:r>
            <a:r>
              <a:rPr kumimoji="1" lang="en-US" altLang="zh-TW" dirty="0"/>
              <a:t>Layout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1965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Span</a:t>
            </a:r>
            <a:r>
              <a:rPr kumimoji="1" lang="zh-TW" altLang="en-US" dirty="0"/>
              <a:t>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采用</a:t>
            </a:r>
            <a:r>
              <a:rPr kumimoji="1" lang="en-US" altLang="zh-CN" dirty="0"/>
              <a:t>span</a:t>
            </a:r>
            <a:r>
              <a:rPr kumimoji="1" lang="zh-CN" altLang="en-US" dirty="0"/>
              <a:t>需要解决如下难点：</a:t>
            </a:r>
          </a:p>
          <a:p>
            <a:r>
              <a:rPr kumimoji="1" lang="zh-TW" altLang="en-US" dirty="0"/>
              <a:t>同一</a:t>
            </a:r>
            <a:r>
              <a:rPr kumimoji="1" lang="en-US" altLang="zh-TW" dirty="0" err="1"/>
              <a:t>EditView</a:t>
            </a:r>
            <a:r>
              <a:rPr kumimoji="1" lang="zh-TW" altLang="en-US" dirty="0" smtClean="0"/>
              <a:t>内样式混排</a:t>
            </a:r>
            <a:endParaRPr kumimoji="1" lang="en-US" altLang="zh-TW" dirty="0" smtClean="0"/>
          </a:p>
          <a:p>
            <a:r>
              <a:rPr kumimoji="1" lang="zh-CN" altLang="en-US" dirty="0"/>
              <a:t>向前删除这个</a:t>
            </a:r>
            <a:r>
              <a:rPr kumimoji="1" lang="en-US" altLang="zh-CN" dirty="0"/>
              <a:t>tag</a:t>
            </a:r>
            <a:r>
              <a:rPr kumimoji="1" lang="zh-CN" altLang="en-US" dirty="0" smtClean="0"/>
              <a:t>标签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/>
              <a:t>要求对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span</a:t>
            </a:r>
            <a:r>
              <a:rPr kumimoji="1" lang="zh-CN" altLang="en-US" dirty="0"/>
              <a:t>相关属性了如指掌，需要计算每个标签的位置，删除判断，复杂度很高。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214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自定义</a:t>
            </a:r>
            <a:r>
              <a:rPr kumimoji="1" lang="en-US" altLang="zh-CN" dirty="0"/>
              <a:t>Layout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自定义天生的优点就是任性，</a:t>
            </a:r>
            <a:r>
              <a:rPr kumimoji="1" lang="en-US" altLang="zh-CN" dirty="0"/>
              <a:t>do what ever you like</a:t>
            </a:r>
            <a:r>
              <a:rPr kumimoji="1" lang="zh-CN" altLang="en-US" dirty="0"/>
              <a:t>。 </a:t>
            </a:r>
            <a:endParaRPr kumimoji="1" lang="en-US" altLang="zh-CN" dirty="0" smtClean="0"/>
          </a:p>
          <a:p>
            <a:r>
              <a:rPr kumimoji="1" lang="zh-TW" altLang="en-US" dirty="0"/>
              <a:t>定义标签</a:t>
            </a:r>
            <a:r>
              <a:rPr kumimoji="1" lang="en-US" altLang="zh-TW" dirty="0" smtClean="0"/>
              <a:t>view</a:t>
            </a:r>
          </a:p>
          <a:p>
            <a:r>
              <a:rPr kumimoji="1" lang="zh-CN" altLang="en-US" dirty="0"/>
              <a:t>动态添加，</a:t>
            </a:r>
            <a:r>
              <a:rPr kumimoji="1" lang="zh-CN" altLang="en-US" dirty="0" smtClean="0"/>
              <a:t>删除</a:t>
            </a:r>
            <a:endParaRPr kumimoji="1" lang="en-US" altLang="zh-CN" dirty="0" smtClean="0"/>
          </a:p>
          <a:p>
            <a:r>
              <a:rPr kumimoji="1" lang="zh-CN" altLang="en-US" dirty="0"/>
              <a:t>样式定义</a:t>
            </a:r>
            <a:r>
              <a:rPr kumimoji="1" lang="zh-CN" altLang="en-US" dirty="0" smtClean="0"/>
              <a:t>配置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技术难点在于如何设计，怎么自定义相关标签，好处绕过删除的难点，复杂度低，偏技术性。</a:t>
            </a:r>
          </a:p>
        </p:txBody>
      </p:sp>
    </p:spTree>
    <p:extLst>
      <p:ext uri="{BB962C8B-B14F-4D97-AF65-F5344CB8AC3E}">
        <p14:creationId xmlns:p14="http://schemas.microsoft.com/office/powerpoint/2010/main" val="1473245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实现方案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暂且选择方案</a:t>
            </a:r>
            <a:r>
              <a:rPr kumimoji="1" lang="en-US" altLang="zh-CN" dirty="0"/>
              <a:t>B</a:t>
            </a:r>
            <a:r>
              <a:rPr kumimoji="1" lang="zh-CN" altLang="en-US" dirty="0"/>
              <a:t>，现在思考一下怎么设计整个交互实现。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5137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设计思路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 dirty="0"/>
              <a:t>标签项，每一个即是一个</a:t>
            </a:r>
            <a:r>
              <a:rPr kumimoji="1" lang="en-US" altLang="zh-CN" dirty="0"/>
              <a:t>Label</a:t>
            </a:r>
            <a:r>
              <a:rPr kumimoji="1" lang="zh-CN" altLang="en-US" dirty="0"/>
              <a:t>，包括选中状态，可用</a:t>
            </a:r>
            <a:r>
              <a:rPr kumimoji="1" lang="en-US" altLang="zh-CN" dirty="0" err="1" smtClean="0"/>
              <a:t>TextView</a:t>
            </a:r>
            <a:endParaRPr kumimoji="1" lang="en-US" altLang="zh-CN" dirty="0" smtClean="0"/>
          </a:p>
          <a:p>
            <a:r>
              <a:rPr kumimoji="1" lang="zh-CN" altLang="en-US" dirty="0"/>
              <a:t>输入标签，输入还是用</a:t>
            </a:r>
            <a:r>
              <a:rPr kumimoji="1" lang="en-US" altLang="zh-CN" dirty="0" err="1"/>
              <a:t>EditView</a:t>
            </a:r>
            <a:r>
              <a:rPr kumimoji="1" lang="zh-CN" altLang="en-US" dirty="0"/>
              <a:t>，需要和整体</a:t>
            </a:r>
            <a:r>
              <a:rPr kumimoji="1" lang="zh-CN" altLang="en-US" dirty="0" smtClean="0"/>
              <a:t>融合在一起</a:t>
            </a:r>
            <a:endParaRPr kumimoji="1" lang="en-US" altLang="zh-CN" dirty="0" smtClean="0"/>
          </a:p>
          <a:p>
            <a:r>
              <a:rPr kumimoji="1" lang="zh-CN" altLang="en-US" dirty="0"/>
              <a:t>增加、删除标签相当于在容器内</a:t>
            </a:r>
            <a:r>
              <a:rPr kumimoji="1" lang="en-US" altLang="zh-CN" dirty="0" err="1"/>
              <a:t>addView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removeChild</a:t>
            </a:r>
            <a:endParaRPr kumimoji="1" lang="en-US" altLang="zh-CN" dirty="0"/>
          </a:p>
          <a:p>
            <a:r>
              <a:rPr kumimoji="1" lang="zh-CN" altLang="en-US" dirty="0"/>
              <a:t>监听输入变化，确定分割符，如回车（</a:t>
            </a:r>
            <a:r>
              <a:rPr kumimoji="1" lang="en-US" altLang="zh-CN" dirty="0"/>
              <a:t>Enter</a:t>
            </a:r>
            <a:r>
              <a:rPr kumimoji="1" lang="zh-CN" altLang="en-US" dirty="0"/>
              <a:t>），逗号（</a:t>
            </a:r>
            <a:r>
              <a:rPr kumimoji="1" lang="en-US" altLang="zh-CN" dirty="0"/>
              <a:t>Comma</a:t>
            </a:r>
            <a:r>
              <a:rPr kumimoji="1" lang="zh-CN" altLang="en-US" dirty="0"/>
              <a:t>）触发标签生成逻辑，回退键（</a:t>
            </a:r>
            <a:r>
              <a:rPr kumimoji="1" lang="en-US" altLang="zh-CN" dirty="0"/>
              <a:t>Delete/Back key</a:t>
            </a:r>
            <a:r>
              <a:rPr kumimoji="1" lang="zh-CN" altLang="en-US" dirty="0"/>
              <a:t>）</a:t>
            </a:r>
            <a:r>
              <a:rPr kumimoji="1" lang="zh-CN" altLang="en-US" dirty="0" smtClean="0"/>
              <a:t>触发删除标签逻辑</a:t>
            </a:r>
            <a:endParaRPr kumimoji="1" lang="en-US" altLang="zh-CN" dirty="0" smtClean="0"/>
          </a:p>
          <a:p>
            <a:r>
              <a:rPr kumimoji="1" lang="zh-CN" altLang="en-US" dirty="0"/>
              <a:t>细节处理，点击删除位置变化，选中高光，键盘显隐，自动换行</a:t>
            </a:r>
            <a:r>
              <a:rPr kumimoji="1" lang="zh-CN" altLang="en-US" dirty="0" smtClean="0"/>
              <a:t>等</a:t>
            </a:r>
            <a:endParaRPr kumimoji="1" lang="en-US" altLang="zh-CN" dirty="0" smtClean="0"/>
          </a:p>
          <a:p>
            <a:r>
              <a:rPr kumimoji="1" lang="zh-CN" altLang="en-US" dirty="0"/>
              <a:t>善后，诸如标签配置化问题</a:t>
            </a:r>
          </a:p>
        </p:txBody>
      </p:sp>
    </p:spTree>
    <p:extLst>
      <p:ext uri="{BB962C8B-B14F-4D97-AF65-F5344CB8AC3E}">
        <p14:creationId xmlns:p14="http://schemas.microsoft.com/office/powerpoint/2010/main" val="1556224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代码里看细节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此处省略</a:t>
            </a:r>
            <a:r>
              <a:rPr kumimoji="1" lang="en-US" altLang="zh-CN" dirty="0"/>
              <a:t>2</a:t>
            </a:r>
            <a:r>
              <a:rPr kumimoji="1" lang="zh-CN" altLang="en-US" dirty="0"/>
              <a:t>万字。。。。。  </a:t>
            </a:r>
          </a:p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 smtClean="0"/>
              <a:t>现在我看几个关键</a:t>
            </a:r>
            <a:r>
              <a:rPr kumimoji="1" lang="zh-CN" altLang="en-US" dirty="0"/>
              <a:t>性代码。另外相信认真看这篇文章的，绝大多数都是有经验的工程师，很容易理解。 </a:t>
            </a:r>
          </a:p>
        </p:txBody>
      </p:sp>
    </p:spTree>
    <p:extLst>
      <p:ext uri="{BB962C8B-B14F-4D97-AF65-F5344CB8AC3E}">
        <p14:creationId xmlns:p14="http://schemas.microsoft.com/office/powerpoint/2010/main" val="52013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生成标签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标签项的生成</a:t>
            </a:r>
            <a:r>
              <a:rPr kumimoji="1" lang="en-US" altLang="zh-CN" dirty="0"/>
              <a:t>, </a:t>
            </a:r>
            <a:r>
              <a:rPr kumimoji="1" lang="zh-CN" altLang="en-US" dirty="0"/>
              <a:t>每次实例化一个</a:t>
            </a:r>
            <a:r>
              <a:rPr kumimoji="1" lang="en-US" altLang="zh-CN" dirty="0" err="1"/>
              <a:t>TextView</a:t>
            </a:r>
            <a:r>
              <a:rPr kumimoji="1" lang="zh-CN" altLang="en-US" dirty="0"/>
              <a:t>，根据我们的需要设置相关属性，显示内容从</a:t>
            </a:r>
            <a:r>
              <a:rPr kumimoji="1" lang="en-US" altLang="zh-CN" dirty="0" err="1"/>
              <a:t>EditView</a:t>
            </a:r>
            <a:r>
              <a:rPr kumimoji="1" lang="zh-CN" altLang="en-US" dirty="0"/>
              <a:t>获取后清空输入控件，最后将标签</a:t>
            </a:r>
            <a:r>
              <a:rPr kumimoji="1" lang="en-US" altLang="zh-CN" dirty="0"/>
              <a:t>view</a:t>
            </a:r>
            <a:r>
              <a:rPr kumimoji="1" lang="zh-CN" altLang="en-US" dirty="0"/>
              <a:t>添加到布局中</a:t>
            </a:r>
          </a:p>
        </p:txBody>
      </p:sp>
    </p:spTree>
    <p:extLst>
      <p:ext uri="{BB962C8B-B14F-4D97-AF65-F5344CB8AC3E}">
        <p14:creationId xmlns:p14="http://schemas.microsoft.com/office/powerpoint/2010/main" val="2043404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旋转体">
  <a:themeElements>
    <a:clrScheme name="Revolution">
      <a:dk1>
        <a:sysClr val="windowText" lastClr="000000"/>
      </a:dk1>
      <a:lt1>
        <a:sysClr val="window" lastClr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Revolution">
      <a: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0800000">
              <a:srgbClr val="808080">
                <a:alpha val="75000"/>
              </a:srgbClr>
            </a:innerShdw>
          </a:effectLst>
        </a:effectStyle>
        <a:effectStyle>
          <a:effectLst>
            <a:innerShdw blurRad="50800" dist="25400" dir="13500000">
              <a:srgbClr val="808080">
                <a:alpha val="75000"/>
              </a:srgbClr>
            </a:innerShdw>
            <a:outerShdw blurRad="63500" dist="50800" dir="5400000" algn="b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1400000"/>
            </a:lightRig>
          </a:scene3d>
          <a:sp3d contourW="12700" prstMaterial="softmetal">
            <a:bevelT w="63500" h="254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旋转体.thmx</Template>
  <TotalTime>36</TotalTime>
  <Words>397</Words>
  <Application>Microsoft Macintosh PowerPoint</Application>
  <PresentationFormat>全屏显示(4:3)</PresentationFormat>
  <Paragraphs>58</Paragraphs>
  <Slides>19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旋转体</vt:lpstr>
      <vt:lpstr>流式标签生成控件 </vt:lpstr>
      <vt:lpstr>无图无真相 </vt:lpstr>
      <vt:lpstr>思路</vt:lpstr>
      <vt:lpstr>Span样式</vt:lpstr>
      <vt:lpstr>自定义Layout</vt:lpstr>
      <vt:lpstr>实现方案</vt:lpstr>
      <vt:lpstr>设计思路</vt:lpstr>
      <vt:lpstr>代码里看细节</vt:lpstr>
      <vt:lpstr>生成标签</vt:lpstr>
      <vt:lpstr>PowerPoint 演示文稿</vt:lpstr>
      <vt:lpstr>监听输入内容</vt:lpstr>
      <vt:lpstr>PowerPoint 演示文稿</vt:lpstr>
      <vt:lpstr>PowerPoint 演示文稿</vt:lpstr>
      <vt:lpstr>删除标签</vt:lpstr>
      <vt:lpstr>Layout排版</vt:lpstr>
      <vt:lpstr>PowerPoint 演示文稿</vt:lpstr>
      <vt:lpstr>PowerPoint 演示文稿</vt:lpstr>
      <vt:lpstr>小结</vt:lpstr>
      <vt:lpstr>就这么多，没有了 谢谢</vt:lpstr>
    </vt:vector>
  </TitlesOfParts>
  <Company>Personal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流式标签生成控件 </dc:title>
  <dc:creator>aven wu</dc:creator>
  <cp:lastModifiedBy>aven wu</cp:lastModifiedBy>
  <cp:revision>4</cp:revision>
  <dcterms:created xsi:type="dcterms:W3CDTF">2015-01-20T06:55:11Z</dcterms:created>
  <dcterms:modified xsi:type="dcterms:W3CDTF">2015-01-20T07:31:39Z</dcterms:modified>
</cp:coreProperties>
</file>